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65" r:id="rId4"/>
    <p:sldId id="276" r:id="rId5"/>
    <p:sldId id="257" r:id="rId6"/>
    <p:sldId id="266" r:id="rId7"/>
    <p:sldId id="272" r:id="rId8"/>
    <p:sldId id="273" r:id="rId9"/>
    <p:sldId id="274" r:id="rId10"/>
    <p:sldId id="271" r:id="rId11"/>
    <p:sldId id="270" r:id="rId12"/>
    <p:sldId id="275" r:id="rId13"/>
    <p:sldId id="258" r:id="rId14"/>
    <p:sldId id="259" r:id="rId15"/>
    <p:sldId id="269" r:id="rId16"/>
    <p:sldId id="260" r:id="rId17"/>
    <p:sldId id="261" r:id="rId18"/>
    <p:sldId id="268" r:id="rId19"/>
    <p:sldId id="277" r:id="rId20"/>
    <p:sldId id="278" r:id="rId21"/>
    <p:sldId id="279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94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11/20/2021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11/20/2021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0"/>
            <a:ext cx="7772400" cy="1828799"/>
          </a:xfrm>
        </p:spPr>
        <p:txBody>
          <a:bodyPr/>
          <a:lstStyle/>
          <a:p>
            <a:r>
              <a:rPr lang="en-US" dirty="0" smtClean="0"/>
              <a:t>Class 6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590800"/>
            <a:ext cx="6400800" cy="1600200"/>
          </a:xfrm>
        </p:spPr>
        <p:txBody>
          <a:bodyPr>
            <a:normAutofit/>
          </a:bodyPr>
          <a:lstStyle/>
          <a:p>
            <a:r>
              <a:rPr lang="en-US" sz="4000" dirty="0" smtClean="0">
                <a:solidFill>
                  <a:srgbClr val="0070C0"/>
                </a:solidFill>
              </a:rPr>
              <a:t>Unit-3-Fibres to Fabrics</a:t>
            </a:r>
          </a:p>
          <a:p>
            <a:r>
              <a:rPr lang="hi-IN" sz="4000" dirty="0" smtClean="0">
                <a:solidFill>
                  <a:srgbClr val="0070C0"/>
                </a:solidFill>
              </a:rPr>
              <a:t>अध्याय 3 तंतु से वस्त्र तक </a:t>
            </a:r>
            <a:endParaRPr lang="en-US" sz="4000" dirty="0">
              <a:solidFill>
                <a:srgbClr val="0070C0"/>
              </a:solidFill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1371600" y="4495800"/>
            <a:ext cx="6400800" cy="1600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Alok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Sharma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000" dirty="0" smtClean="0">
                <a:solidFill>
                  <a:srgbClr val="0070C0"/>
                </a:solidFill>
              </a:rPr>
              <a:t>PGT Chemistry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:\Users\admin\Downloads\Screenshot_20200923-234846_Drive (1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457200"/>
            <a:ext cx="8229600" cy="56689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creenshot_20200923-234811_Drive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381000"/>
            <a:ext cx="8382000" cy="5791200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creenshot_20200923-235507_Drive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1001" y="304800"/>
            <a:ext cx="7696200" cy="6019800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i-IN" dirty="0" smtClean="0"/>
              <a:t>कुछ प्रमुख शब्द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057399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hi-IN" sz="6600" b="1" dirty="0" smtClean="0">
                <a:solidFill>
                  <a:schemeClr val="accent2">
                    <a:lumMod val="75000"/>
                  </a:schemeClr>
                </a:solidFill>
              </a:rPr>
              <a:t>रूई- </a:t>
            </a:r>
            <a:r>
              <a:rPr lang="hi-IN" sz="6600" dirty="0" smtClean="0">
                <a:solidFill>
                  <a:schemeClr val="accent2">
                    <a:lumMod val="75000"/>
                  </a:schemeClr>
                </a:solidFill>
              </a:rPr>
              <a:t>कपास के तंतुओं को रूई कहते हैं।</a:t>
            </a:r>
          </a:p>
          <a:p>
            <a:pPr>
              <a:buNone/>
            </a:pPr>
            <a:r>
              <a:rPr lang="hi-IN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hi-IN" dirty="0" smtClean="0">
                <a:solidFill>
                  <a:schemeClr val="accent2">
                    <a:lumMod val="75000"/>
                  </a:schemeClr>
                </a:solidFill>
              </a:rPr>
            </a:b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5" name="Picture 4" descr="Screenshot_20200924-000545_Googl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2000" y="3048000"/>
            <a:ext cx="3681265" cy="329268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Screenshot_20200923-235018_Driv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570" y="0"/>
            <a:ext cx="784886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creenshot_20200924-000216_Google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2000" y="0"/>
            <a:ext cx="8077199" cy="6126163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20200924_003154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200" y="76200"/>
            <a:ext cx="8915400" cy="6629400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creenshot_20200924-003127_Google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9600" y="228600"/>
            <a:ext cx="8153399" cy="6400800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creenshot_20200924-000726_Google (1)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4287" y="0"/>
            <a:ext cx="9158287" cy="6858000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creenshot_20200924-000637_Google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0"/>
            <a:ext cx="4836029" cy="6476999"/>
          </a:xfrm>
        </p:spPr>
      </p:pic>
      <p:pic>
        <p:nvPicPr>
          <p:cNvPr id="5" name="Picture 4" descr="Screenshot_20200924-000701_Googl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0"/>
            <a:ext cx="42672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creenshot_20200924-003614_Google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553200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i-IN" dirty="0" smtClean="0"/>
              <a:t>कुछ प्रमुख शब्द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ctr">
              <a:buNone/>
            </a:pPr>
            <a:r>
              <a:rPr lang="hi-IN" sz="6000" b="1" dirty="0" smtClean="0"/>
              <a:t>वस्त्र- </a:t>
            </a:r>
            <a:r>
              <a:rPr lang="hi-IN" sz="6000" dirty="0" smtClean="0"/>
              <a:t>कपड़े जो हम पहनते हैं उन्हें वस्त्र कहते हैं।</a:t>
            </a:r>
          </a:p>
          <a:p>
            <a:pPr>
              <a:buNone/>
            </a:pPr>
            <a:r>
              <a:rPr lang="hi-IN" sz="6000" dirty="0" smtClean="0"/>
              <a:t/>
            </a:r>
            <a:br>
              <a:rPr lang="hi-IN" sz="6000" dirty="0" smtClean="0"/>
            </a:br>
            <a:endParaRPr lang="en-US" sz="6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4525963"/>
          </a:xfrm>
        </p:spPr>
        <p:txBody>
          <a:bodyPr>
            <a:normAutofit fontScale="92500"/>
          </a:bodyPr>
          <a:lstStyle/>
          <a:p>
            <a:pPr algn="ctr">
              <a:buNone/>
            </a:pPr>
            <a:r>
              <a:rPr lang="hi-IN" sz="5400" b="1" dirty="0" smtClean="0"/>
              <a:t>तंतु-</a:t>
            </a:r>
            <a:r>
              <a:rPr lang="hi-IN" sz="5400" dirty="0" smtClean="0"/>
              <a:t>धागे बारीक पतली लड़ियों से मिलकर बने होते हैं, इन लड़ियों को तंतु कहते</a:t>
            </a:r>
          </a:p>
          <a:p>
            <a:pPr algn="ctr">
              <a:buNone/>
            </a:pPr>
            <a:r>
              <a:rPr lang="hi-IN" sz="5400" dirty="0" smtClean="0"/>
              <a:t/>
            </a:r>
            <a:br>
              <a:rPr lang="hi-IN" sz="5400" dirty="0" smtClean="0"/>
            </a:br>
            <a:endParaRPr lang="en-US" sz="5400" dirty="0"/>
          </a:p>
        </p:txBody>
      </p:sp>
      <p:pic>
        <p:nvPicPr>
          <p:cNvPr id="5" name="Picture 4" descr="Screenshot_20200923-234923_Drive (1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90800"/>
            <a:ext cx="8763000" cy="3754966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creenshot_20200923-234903_Drive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381000"/>
            <a:ext cx="7581245" cy="5745163"/>
          </a:xfr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i-IN" dirty="0" smtClean="0">
                <a:solidFill>
                  <a:srgbClr val="7030A0"/>
                </a:solidFill>
              </a:rPr>
              <a:t>कुछ प्रमुख शब्द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hi-IN" sz="4400" b="1" dirty="0" smtClean="0">
                <a:solidFill>
                  <a:srgbClr val="0070C0"/>
                </a:solidFill>
              </a:rPr>
              <a:t>बंधाई-</a:t>
            </a:r>
            <a:r>
              <a:rPr lang="hi-IN" sz="4400" dirty="0" smtClean="0">
                <a:solidFill>
                  <a:srgbClr val="0070C0"/>
                </a:solidFill>
              </a:rPr>
              <a:t>यह एक प्रकार की बुनाई है, जिसमें किसी एकल धागे का उपयोग कपड़ा बनाने की प्रक्रिया में किया जाता है।</a:t>
            </a:r>
          </a:p>
          <a:p>
            <a:pPr>
              <a:buNone/>
            </a:pPr>
            <a:r>
              <a:rPr lang="hi-IN" sz="5400" dirty="0" smtClean="0">
                <a:solidFill>
                  <a:srgbClr val="0070C0"/>
                </a:solidFill>
              </a:rPr>
              <a:t/>
            </a:r>
            <a:br>
              <a:rPr lang="hi-IN" sz="5400" dirty="0" smtClean="0">
                <a:solidFill>
                  <a:srgbClr val="0070C0"/>
                </a:solidFill>
              </a:rPr>
            </a:br>
            <a:endParaRPr lang="en-US" sz="5400" dirty="0">
              <a:solidFill>
                <a:srgbClr val="0070C0"/>
              </a:solidFill>
            </a:endParaRPr>
          </a:p>
        </p:txBody>
      </p:sp>
      <p:pic>
        <p:nvPicPr>
          <p:cNvPr id="4" name="Picture 3" descr="Screenshot_20200923-235224_Driv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8200" y="3962400"/>
            <a:ext cx="2895600" cy="2895600"/>
          </a:xfrm>
          <a:prstGeom prst="rect">
            <a:avLst/>
          </a:prstGeom>
        </p:spPr>
      </p:pic>
      <p:pic>
        <p:nvPicPr>
          <p:cNvPr id="5" name="Picture 4" descr="Screenshot_20200923-235244_Driv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91000" y="3910118"/>
            <a:ext cx="4343400" cy="2947882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i-IN" dirty="0" smtClean="0">
                <a:solidFill>
                  <a:schemeClr val="accent6">
                    <a:lumMod val="75000"/>
                  </a:schemeClr>
                </a:solidFill>
              </a:rPr>
              <a:t>कुछ प्रमुख शब्द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hi-IN" sz="4800" b="1" dirty="0" smtClean="0">
                <a:solidFill>
                  <a:srgbClr val="7030A0"/>
                </a:solidFill>
              </a:rPr>
              <a:t>कताई- </a:t>
            </a:r>
            <a:r>
              <a:rPr lang="hi-IN" sz="4800" dirty="0" smtClean="0">
                <a:solidFill>
                  <a:srgbClr val="7030A0"/>
                </a:solidFill>
              </a:rPr>
              <a:t>रेशों से धागा बनाने की प्रक्रिया को कताई कहते हैं।</a:t>
            </a:r>
          </a:p>
          <a:p>
            <a:pPr algn="ctr">
              <a:buNone/>
            </a:pPr>
            <a:r>
              <a:rPr lang="hi-IN" dirty="0" smtClean="0"/>
              <a:t/>
            </a:r>
            <a:br>
              <a:rPr lang="hi-IN" dirty="0" smtClean="0"/>
            </a:br>
            <a:endParaRPr lang="en-US" dirty="0"/>
          </a:p>
        </p:txBody>
      </p:sp>
      <p:pic>
        <p:nvPicPr>
          <p:cNvPr id="4" name="Picture 3" descr="Screenshot_20200923-235032_Driv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3276600"/>
            <a:ext cx="3962400" cy="2971800"/>
          </a:xfrm>
          <a:prstGeom prst="rect">
            <a:avLst/>
          </a:prstGeom>
        </p:spPr>
      </p:pic>
      <p:pic>
        <p:nvPicPr>
          <p:cNvPr id="5" name="Picture 4" descr="Screenshot_20200923-235048_Driv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00600" y="3484397"/>
            <a:ext cx="3770418" cy="2840203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creenshot_20200923-234949_Drive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400" y="304800"/>
            <a:ext cx="8991600" cy="5897563"/>
          </a:xfr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20200924_003826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0"/>
            <a:ext cx="8915400" cy="6858000"/>
          </a:xfr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20200924_003844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600" y="76200"/>
            <a:ext cx="8839200" cy="6629400"/>
          </a:xfr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20200924_003857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304800"/>
            <a:ext cx="8458200" cy="6248400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96</Words>
  <Application>Microsoft Office PowerPoint</Application>
  <PresentationFormat>On-screen Show (4:3)</PresentationFormat>
  <Paragraphs>19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Class 6</vt:lpstr>
      <vt:lpstr>Slide 2</vt:lpstr>
      <vt:lpstr>Slide 3</vt:lpstr>
      <vt:lpstr>Slide 4</vt:lpstr>
      <vt:lpstr>कुछ प्रमुख शब्द</vt:lpstr>
      <vt:lpstr>Slide 6</vt:lpstr>
      <vt:lpstr>Slide 7</vt:lpstr>
      <vt:lpstr>Slide 8</vt:lpstr>
      <vt:lpstr>Slide 9</vt:lpstr>
      <vt:lpstr>Slide 10</vt:lpstr>
      <vt:lpstr>Slide 11</vt:lpstr>
      <vt:lpstr>Slide 12</vt:lpstr>
      <vt:lpstr>कुछ प्रमुख शब्द</vt:lpstr>
      <vt:lpstr>Slide 14</vt:lpstr>
      <vt:lpstr>Slide 15</vt:lpstr>
      <vt:lpstr>कुछ प्रमुख शब्द</vt:lpstr>
      <vt:lpstr>कुछ प्रमुख शब्द</vt:lpstr>
      <vt:lpstr>Slide 18</vt:lpstr>
      <vt:lpstr>Slide 19</vt:lpstr>
      <vt:lpstr>Slide 20</vt:lpstr>
      <vt:lpstr>Slide 21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Class 6</dc:title>
  <dc:creator>admin</dc:creator>
  <cp:lastModifiedBy>admin</cp:lastModifiedBy>
  <cp:revision>14</cp:revision>
  <dcterms:created xsi:type="dcterms:W3CDTF">2006-08-16T00:00:00Z</dcterms:created>
  <dcterms:modified xsi:type="dcterms:W3CDTF">2021-11-20T16:47:37Z</dcterms:modified>
</cp:coreProperties>
</file>